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5" r:id="rId9"/>
    <p:sldId id="266" r:id="rId10"/>
    <p:sldId id="267" r:id="rId11"/>
    <p:sldId id="262" r:id="rId12"/>
    <p:sldId id="263" r:id="rId13"/>
    <p:sldId id="261" r:id="rId14"/>
    <p:sldId id="26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FCE7C-3FC5-4977-A3F6-F21DB1DAFA44}" v="59" dt="2023-10-04T00:28:36.767"/>
    <p1510:client id="{F84C786C-AC09-427E-892F-BB56ABB46C13}" v="28" dt="2023-10-04T17:36:47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davidabraham fernandez velasquez" userId="09f62a97-6bda-4f5b-bedb-c65ac3a3a29c" providerId="ADAL" clId="{F84C786C-AC09-427E-892F-BB56ABB46C13}"/>
    <pc:docChg chg="undo custSel modSld">
      <pc:chgData name="diego davidabraham fernandez velasquez" userId="09f62a97-6bda-4f5b-bedb-c65ac3a3a29c" providerId="ADAL" clId="{F84C786C-AC09-427E-892F-BB56ABB46C13}" dt="2023-10-04T17:39:38.280" v="446" actId="20577"/>
      <pc:docMkLst>
        <pc:docMk/>
      </pc:docMkLst>
      <pc:sldChg chg="addSp delSp modSp mod setBg">
        <pc:chgData name="diego davidabraham fernandez velasquez" userId="09f62a97-6bda-4f5b-bedb-c65ac3a3a29c" providerId="ADAL" clId="{F84C786C-AC09-427E-892F-BB56ABB46C13}" dt="2023-10-04T17:36:47.310" v="445" actId="572"/>
        <pc:sldMkLst>
          <pc:docMk/>
          <pc:sldMk cId="660475484" sldId="257"/>
        </pc:sldMkLst>
        <pc:spChg chg="mo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2" creationId="{288C46D4-CAEE-4140-9DD8-38136F2BFDB7}"/>
          </ac:spMkLst>
        </pc:spChg>
        <pc:spChg chg="add del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33" creationId="{388F20F8-60BF-42FE-A252-DFD5A74451CA}"/>
          </ac:spMkLst>
        </pc:spChg>
        <pc:spChg chg="add del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34" creationId="{98A68847-134F-4AF1-B1C6-332344C9C90D}"/>
          </ac:spMkLst>
        </pc:spChg>
        <pc:spChg chg="ad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48" creationId="{AD2F5602-6586-46E4-8645-2CDA442ABFEC}"/>
          </ac:spMkLst>
        </pc:spChg>
        <pc:spChg chg="add">
          <ac:chgData name="diego davidabraham fernandez velasquez" userId="09f62a97-6bda-4f5b-bedb-c65ac3a3a29c" providerId="ADAL" clId="{F84C786C-AC09-427E-892F-BB56ABB46C13}" dt="2023-10-04T14:11:00.584" v="161" actId="26606"/>
          <ac:spMkLst>
            <pc:docMk/>
            <pc:sldMk cId="660475484" sldId="257"/>
            <ac:spMk id="49" creationId="{99434B85-DB0D-4010-A6A1-147F28D47D3B}"/>
          </ac:spMkLst>
        </pc:spChg>
        <pc:grpChg chg="add del">
          <ac:chgData name="diego davidabraham fernandez velasquez" userId="09f62a97-6bda-4f5b-bedb-c65ac3a3a29c" providerId="ADAL" clId="{F84C786C-AC09-427E-892F-BB56ABB46C13}" dt="2023-10-04T14:11:00.177" v="160" actId="26606"/>
          <ac:grpSpMkLst>
            <pc:docMk/>
            <pc:sldMk cId="660475484" sldId="257"/>
            <ac:grpSpMk id="39" creationId="{117ED9EE-380C-224B-8619-61C6C01B1B1D}"/>
          </ac:grpSpMkLst>
        </pc:grpChg>
        <pc:grpChg chg="add">
          <ac:chgData name="diego davidabraham fernandez velasquez" userId="09f62a97-6bda-4f5b-bedb-c65ac3a3a29c" providerId="ADAL" clId="{F84C786C-AC09-427E-892F-BB56ABB46C13}" dt="2023-10-04T14:11:00.584" v="161" actId="26606"/>
          <ac:grpSpMkLst>
            <pc:docMk/>
            <pc:sldMk cId="660475484" sldId="257"/>
            <ac:grpSpMk id="43" creationId="{F2E5F4F0-80C0-49F3-84A2-453DE42F2074}"/>
          </ac:grpSpMkLst>
        </pc:grpChg>
        <pc:graphicFrameChg chg="mod modGraphic">
          <ac:chgData name="diego davidabraham fernandez velasquez" userId="09f62a97-6bda-4f5b-bedb-c65ac3a3a29c" providerId="ADAL" clId="{F84C786C-AC09-427E-892F-BB56ABB46C13}" dt="2023-10-04T17:36:47.310" v="445" actId="572"/>
          <ac:graphicFrameMkLst>
            <pc:docMk/>
            <pc:sldMk cId="660475484" sldId="257"/>
            <ac:graphicFrameMk id="4" creationId="{2CD95535-7885-40F9-8A6C-1090A9116AC9}"/>
          </ac:graphicFrameMkLst>
        </pc:graphicFrameChg>
      </pc:sldChg>
      <pc:sldChg chg="modSp mod">
        <pc:chgData name="diego davidabraham fernandez velasquez" userId="09f62a97-6bda-4f5b-bedb-c65ac3a3a29c" providerId="ADAL" clId="{F84C786C-AC09-427E-892F-BB56ABB46C13}" dt="2023-10-04T17:39:38.280" v="446" actId="20577"/>
        <pc:sldMkLst>
          <pc:docMk/>
          <pc:sldMk cId="898966327" sldId="258"/>
        </pc:sldMkLst>
        <pc:spChg chg="mod">
          <ac:chgData name="diego davidabraham fernandez velasquez" userId="09f62a97-6bda-4f5b-bedb-c65ac3a3a29c" providerId="ADAL" clId="{F84C786C-AC09-427E-892F-BB56ABB46C13}" dt="2023-10-04T17:39:38.280" v="446" actId="20577"/>
          <ac:spMkLst>
            <pc:docMk/>
            <pc:sldMk cId="898966327" sldId="258"/>
            <ac:spMk id="3" creationId="{357DDE37-A855-4E2F-B29D-DF2EAB0985C7}"/>
          </ac:spMkLst>
        </pc:spChg>
      </pc:sldChg>
      <pc:sldChg chg="addSp delSp modSp mod">
        <pc:chgData name="diego davidabraham fernandez velasquez" userId="09f62a97-6bda-4f5b-bedb-c65ac3a3a29c" providerId="ADAL" clId="{F84C786C-AC09-427E-892F-BB56ABB46C13}" dt="2023-10-04T17:36:22.847" v="442" actId="33524"/>
        <pc:sldMkLst>
          <pc:docMk/>
          <pc:sldMk cId="2438363510" sldId="261"/>
        </pc:sldMkLst>
        <pc:spChg chg="mod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2" creationId="{7AE9D263-2102-4AF2-B580-9CEBA7F9EFD2}"/>
          </ac:spMkLst>
        </pc:spChg>
        <pc:spChg chg="mod">
          <ac:chgData name="diego davidabraham fernandez velasquez" userId="09f62a97-6bda-4f5b-bedb-c65ac3a3a29c" providerId="ADAL" clId="{F84C786C-AC09-427E-892F-BB56ABB46C13}" dt="2023-10-04T17:36:22.847" v="442" actId="33524"/>
          <ac:spMkLst>
            <pc:docMk/>
            <pc:sldMk cId="2438363510" sldId="261"/>
            <ac:spMk id="3" creationId="{F614FA2F-FF6F-4731-A9A5-9E07F950C443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9" creationId="{9F7D5CDA-D291-4307-BF55-1381FED29634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1" creationId="{59B296B9-C5A5-4E4F-9B60-C907B5F1466C}"/>
          </ac:spMkLst>
        </pc:spChg>
        <pc:spChg chg="del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3" creationId="{D0300FD3-5AF1-6305-15FA-9078072672E2}"/>
          </ac:spMkLst>
        </pc:spChg>
        <pc:spChg chg="add">
          <ac:chgData name="diego davidabraham fernandez velasquez" userId="09f62a97-6bda-4f5b-bedb-c65ac3a3a29c" providerId="ADAL" clId="{F84C786C-AC09-427E-892F-BB56ABB46C13}" dt="2023-10-04T17:36:10.972" v="440" actId="26606"/>
          <ac:spMkLst>
            <pc:docMk/>
            <pc:sldMk cId="2438363510" sldId="261"/>
            <ac:spMk id="18" creationId="{E10650BA-D090-4A23-98E3-B48BBAEA9201}"/>
          </ac:spMkLst>
        </pc:spChg>
        <pc:grpChg chg="add">
          <ac:chgData name="diego davidabraham fernandez velasquez" userId="09f62a97-6bda-4f5b-bedb-c65ac3a3a29c" providerId="ADAL" clId="{F84C786C-AC09-427E-892F-BB56ABB46C13}" dt="2023-10-04T17:36:10.972" v="440" actId="26606"/>
          <ac:grpSpMkLst>
            <pc:docMk/>
            <pc:sldMk cId="2438363510" sldId="261"/>
            <ac:grpSpMk id="20" creationId="{FFB939B9-73CE-4644-87BB-72AEBF001142}"/>
          </ac:grpSpMkLst>
        </pc:grpChg>
        <pc:picChg chg="mod">
          <ac:chgData name="diego davidabraham fernandez velasquez" userId="09f62a97-6bda-4f5b-bedb-c65ac3a3a29c" providerId="ADAL" clId="{F84C786C-AC09-427E-892F-BB56ABB46C13}" dt="2023-10-04T17:36:10.972" v="440" actId="26606"/>
          <ac:picMkLst>
            <pc:docMk/>
            <pc:sldMk cId="2438363510" sldId="261"/>
            <ac:picMk id="5" creationId="{C8D41602-4339-A663-9E91-90E18F5C6256}"/>
          </ac:picMkLst>
        </pc:picChg>
      </pc:sldChg>
      <pc:sldChg chg="modSp mod">
        <pc:chgData name="diego davidabraham fernandez velasquez" userId="09f62a97-6bda-4f5b-bedb-c65ac3a3a29c" providerId="ADAL" clId="{F84C786C-AC09-427E-892F-BB56ABB46C13}" dt="2023-10-04T17:29:35.530" v="282" actId="207"/>
        <pc:sldMkLst>
          <pc:docMk/>
          <pc:sldMk cId="1243468718" sldId="262"/>
        </pc:sldMkLst>
        <pc:spChg chg="mod">
          <ac:chgData name="diego davidabraham fernandez velasquez" userId="09f62a97-6bda-4f5b-bedb-c65ac3a3a29c" providerId="ADAL" clId="{F84C786C-AC09-427E-892F-BB56ABB46C13}" dt="2023-10-04T17:29:35.530" v="282" actId="207"/>
          <ac:spMkLst>
            <pc:docMk/>
            <pc:sldMk cId="1243468718" sldId="262"/>
            <ac:spMk id="3" creationId="{FF8463E6-6D09-428D-859B-8FA85DE254ED}"/>
          </ac:spMkLst>
        </pc:spChg>
      </pc:sldChg>
    </pc:docChg>
  </pc:docChgLst>
  <pc:docChgLst>
    <pc:chgData name="diego davidabraham fernandez velasquez" userId="09f62a97-6bda-4f5b-bedb-c65ac3a3a29c" providerId="ADAL" clId="{8F8FCE7C-3FC5-4977-A3F6-F21DB1DAFA44}"/>
    <pc:docChg chg="undo custSel addSld delSld modSld sldOrd">
      <pc:chgData name="diego davidabraham fernandez velasquez" userId="09f62a97-6bda-4f5b-bedb-c65ac3a3a29c" providerId="ADAL" clId="{8F8FCE7C-3FC5-4977-A3F6-F21DB1DAFA44}" dt="2023-10-04T00:32:56.065" v="1984" actId="1076"/>
      <pc:docMkLst>
        <pc:docMk/>
      </pc:docMkLst>
      <pc:sldChg chg="addSp delSp modSp mod modMedia setBg">
        <pc:chgData name="diego davidabraham fernandez velasquez" userId="09f62a97-6bda-4f5b-bedb-c65ac3a3a29c" providerId="ADAL" clId="{8F8FCE7C-3FC5-4977-A3F6-F21DB1DAFA44}" dt="2023-10-03T19:50:21.716" v="333" actId="14100"/>
        <pc:sldMkLst>
          <pc:docMk/>
          <pc:sldMk cId="2228035835" sldId="256"/>
        </pc:sldMkLst>
        <pc:spChg chg="mod">
          <ac:chgData name="diego davidabraham fernandez velasquez" userId="09f62a97-6bda-4f5b-bedb-c65ac3a3a29c" providerId="ADAL" clId="{8F8FCE7C-3FC5-4977-A3F6-F21DB1DAFA44}" dt="2023-10-03T19:44:37.215" v="151" actId="1076"/>
          <ac:spMkLst>
            <pc:docMk/>
            <pc:sldMk cId="2228035835" sldId="256"/>
            <ac:spMk id="2" creationId="{D55DC6E8-B5D9-4580-9183-4635474A4063}"/>
          </ac:spMkLst>
        </pc:spChg>
        <pc:spChg chg="mod">
          <ac:chgData name="diego davidabraham fernandez velasquez" userId="09f62a97-6bda-4f5b-bedb-c65ac3a3a29c" providerId="ADAL" clId="{8F8FCE7C-3FC5-4977-A3F6-F21DB1DAFA44}" dt="2023-10-03T19:50:21.716" v="333" actId="14100"/>
          <ac:spMkLst>
            <pc:docMk/>
            <pc:sldMk cId="2228035835" sldId="256"/>
            <ac:spMk id="3" creationId="{37BB5983-C61C-48C9-A084-58EA6718E3EC}"/>
          </ac:spMkLst>
        </pc:spChg>
        <pc:spChg chg="add mod">
          <ac:chgData name="diego davidabraham fernandez velasquez" userId="09f62a97-6bda-4f5b-bedb-c65ac3a3a29c" providerId="ADAL" clId="{8F8FCE7C-3FC5-4977-A3F6-F21DB1DAFA44}" dt="2023-10-03T19:46:36.268" v="186" actId="1076"/>
          <ac:spMkLst>
            <pc:docMk/>
            <pc:sldMk cId="2228035835" sldId="256"/>
            <ac:spMk id="6" creationId="{89BFAD02-0863-8571-A6AD-4B040D1D950E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9" creationId="{C1DD1A8A-57D5-4A81-AD04-532B043C5611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1" creationId="{007891EC-4501-44ED-A8C8-B11B6DB767AB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6" creationId="{CAB6D7AF-734C-43E5-AE74-E8EC5D462582}"/>
          </ac:spMkLst>
        </pc:spChg>
        <pc:spChg chg="add del">
          <ac:chgData name="diego davidabraham fernandez velasquez" userId="09f62a97-6bda-4f5b-bedb-c65ac3a3a29c" providerId="ADAL" clId="{8F8FCE7C-3FC5-4977-A3F6-F21DB1DAFA44}" dt="2023-10-03T19:43:13.548" v="147" actId="26606"/>
          <ac:spMkLst>
            <pc:docMk/>
            <pc:sldMk cId="2228035835" sldId="256"/>
            <ac:spMk id="18" creationId="{36830A5B-65B2-40C0-80F8-67EFC8A6B03B}"/>
          </ac:spMkLst>
        </pc:spChg>
        <pc:picChg chg="add mod">
          <ac:chgData name="diego davidabraham fernandez velasquez" userId="09f62a97-6bda-4f5b-bedb-c65ac3a3a29c" providerId="ADAL" clId="{8F8FCE7C-3FC5-4977-A3F6-F21DB1DAFA44}" dt="2023-10-03T19:43:19.062" v="149" actId="1076"/>
          <ac:picMkLst>
            <pc:docMk/>
            <pc:sldMk cId="2228035835" sldId="256"/>
            <ac:picMk id="4" creationId="{94A49904-ABED-213C-91F8-E7FB348B4435}"/>
          </ac:picMkLst>
        </pc:picChg>
        <pc:picChg chg="add mod ord">
          <ac:chgData name="diego davidabraham fernandez velasquez" userId="09f62a97-6bda-4f5b-bedb-c65ac3a3a29c" providerId="ADAL" clId="{8F8FCE7C-3FC5-4977-A3F6-F21DB1DAFA44}" dt="2023-10-03T19:44:40.239" v="152" actId="1076"/>
          <ac:picMkLst>
            <pc:docMk/>
            <pc:sldMk cId="2228035835" sldId="256"/>
            <ac:picMk id="5" creationId="{FFD27B15-5FF8-242F-B37A-47BDAD7297B3}"/>
          </ac:picMkLst>
        </pc:picChg>
      </pc:sldChg>
      <pc:sldChg chg="addSp delSp modSp mod setBg">
        <pc:chgData name="diego davidabraham fernandez velasquez" userId="09f62a97-6bda-4f5b-bedb-c65ac3a3a29c" providerId="ADAL" clId="{8F8FCE7C-3FC5-4977-A3F6-F21DB1DAFA44}" dt="2023-10-04T00:30:31.265" v="1977" actId="20577"/>
        <pc:sldMkLst>
          <pc:docMk/>
          <pc:sldMk cId="660475484" sldId="257"/>
        </pc:sldMkLst>
        <pc:spChg chg="mod">
          <ac:chgData name="diego davidabraham fernandez velasquez" userId="09f62a97-6bda-4f5b-bedb-c65ac3a3a29c" providerId="ADAL" clId="{8F8FCE7C-3FC5-4977-A3F6-F21DB1DAFA44}" dt="2023-10-03T23:22:33.694" v="1308" actId="26606"/>
          <ac:spMkLst>
            <pc:docMk/>
            <pc:sldMk cId="660475484" sldId="257"/>
            <ac:spMk id="2" creationId="{288C46D4-CAEE-4140-9DD8-38136F2BFDB7}"/>
          </ac:spMkLst>
        </pc:spChg>
        <pc:spChg chg="del">
          <ac:chgData name="diego davidabraham fernandez velasquez" userId="09f62a97-6bda-4f5b-bedb-c65ac3a3a29c" providerId="ADAL" clId="{8F8FCE7C-3FC5-4977-A3F6-F21DB1DAFA44}" dt="2023-10-03T19:47:05.478" v="188" actId="478"/>
          <ac:spMkLst>
            <pc:docMk/>
            <pc:sldMk cId="660475484" sldId="257"/>
            <ac:spMk id="3" creationId="{16ACEA3D-4D0C-4674-8C0C-2C77F574DA69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3.327" v="1299" actId="26606"/>
          <ac:spMkLst>
            <pc:docMk/>
            <pc:sldMk cId="660475484" sldId="257"/>
            <ac:spMk id="9" creationId="{388F20F8-60BF-42FE-A252-DFD5A74451CA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3.327" v="1299" actId="26606"/>
          <ac:spMkLst>
            <pc:docMk/>
            <pc:sldMk cId="660475484" sldId="257"/>
            <ac:spMk id="11" creationId="{98A68847-134F-4AF1-B1C6-332344C9C90D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6.315" v="1301" actId="26606"/>
          <ac:spMkLst>
            <pc:docMk/>
            <pc:sldMk cId="660475484" sldId="257"/>
            <ac:spMk id="19" creationId="{2F3856E9-4239-4EE7-A372-FDCF4882FDF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6.315" v="1301" actId="26606"/>
          <ac:spMkLst>
            <pc:docMk/>
            <pc:sldMk cId="660475484" sldId="257"/>
            <ac:spMk id="20" creationId="{CCC9CDCF-90F8-42B0-BD0A-794C52688098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2" creationId="{19D32F93-50AC-4C46-A5DB-291C60DDB7BD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3" creationId="{827DC2C4-B485-428A-BF4A-472D2967F47F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28.419" v="1303" actId="26606"/>
          <ac:spMkLst>
            <pc:docMk/>
            <pc:sldMk cId="660475484" sldId="257"/>
            <ac:spMk id="24" creationId="{EE04B5EB-F158-4507-90DD-BD23620C7CC9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2.313" v="1305" actId="26606"/>
          <ac:spMkLst>
            <pc:docMk/>
            <pc:sldMk cId="660475484" sldId="257"/>
            <ac:spMk id="26" creationId="{5105D448-4A6C-48A3-8C3C-71AF58F3E50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2.313" v="1305" actId="26606"/>
          <ac:spMkLst>
            <pc:docMk/>
            <pc:sldMk cId="660475484" sldId="257"/>
            <ac:spMk id="27" creationId="{4025579F-C5D8-43BE-AF84-3E66A482C567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3.662" v="1307" actId="26606"/>
          <ac:spMkLst>
            <pc:docMk/>
            <pc:sldMk cId="660475484" sldId="257"/>
            <ac:spMk id="29" creationId="{2F3856E9-4239-4EE7-A372-FDCF4882FDF6}"/>
          </ac:spMkLst>
        </pc:spChg>
        <pc:spChg chg="add del">
          <ac:chgData name="diego davidabraham fernandez velasquez" userId="09f62a97-6bda-4f5b-bedb-c65ac3a3a29c" providerId="ADAL" clId="{8F8FCE7C-3FC5-4977-A3F6-F21DB1DAFA44}" dt="2023-10-03T23:22:33.662" v="1307" actId="26606"/>
          <ac:spMkLst>
            <pc:docMk/>
            <pc:sldMk cId="660475484" sldId="257"/>
            <ac:spMk id="30" creationId="{CCC9CDCF-90F8-42B0-BD0A-794C52688098}"/>
          </ac:spMkLst>
        </pc:spChg>
        <pc:spChg chg="add">
          <ac:chgData name="diego davidabraham fernandez velasquez" userId="09f62a97-6bda-4f5b-bedb-c65ac3a3a29c" providerId="ADAL" clId="{8F8FCE7C-3FC5-4977-A3F6-F21DB1DAFA44}" dt="2023-10-03T23:22:33.694" v="1308" actId="26606"/>
          <ac:spMkLst>
            <pc:docMk/>
            <pc:sldMk cId="660475484" sldId="257"/>
            <ac:spMk id="33" creationId="{388F20F8-60BF-42FE-A252-DFD5A74451CA}"/>
          </ac:spMkLst>
        </pc:spChg>
        <pc:spChg chg="add">
          <ac:chgData name="diego davidabraham fernandez velasquez" userId="09f62a97-6bda-4f5b-bedb-c65ac3a3a29c" providerId="ADAL" clId="{8F8FCE7C-3FC5-4977-A3F6-F21DB1DAFA44}" dt="2023-10-03T23:22:33.694" v="1308" actId="26606"/>
          <ac:spMkLst>
            <pc:docMk/>
            <pc:sldMk cId="660475484" sldId="257"/>
            <ac:spMk id="34" creationId="{98A68847-134F-4AF1-B1C6-332344C9C90D}"/>
          </ac:spMkLst>
        </pc:spChg>
        <pc:grpChg chg="add del">
          <ac:chgData name="diego davidabraham fernandez velasquez" userId="09f62a97-6bda-4f5b-bedb-c65ac3a3a29c" providerId="ADAL" clId="{8F8FCE7C-3FC5-4977-A3F6-F21DB1DAFA44}" dt="2023-10-03T23:22:26.315" v="1301" actId="26606"/>
          <ac:grpSpMkLst>
            <pc:docMk/>
            <pc:sldMk cId="660475484" sldId="257"/>
            <ac:grpSpMk id="13" creationId="{C07D05FE-3FB8-4314-A050-9AB40814D714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3:22:33.662" v="1307" actId="26606"/>
          <ac:grpSpMkLst>
            <pc:docMk/>
            <pc:sldMk cId="660475484" sldId="257"/>
            <ac:grpSpMk id="31" creationId="{C07D05FE-3FB8-4314-A050-9AB40814D714}"/>
          </ac:grpSpMkLst>
        </pc:grpChg>
        <pc:graphicFrameChg chg="add mod modGraphic">
          <ac:chgData name="diego davidabraham fernandez velasquez" userId="09f62a97-6bda-4f5b-bedb-c65ac3a3a29c" providerId="ADAL" clId="{8F8FCE7C-3FC5-4977-A3F6-F21DB1DAFA44}" dt="2023-10-04T00:30:31.265" v="1977" actId="20577"/>
          <ac:graphicFrameMkLst>
            <pc:docMk/>
            <pc:sldMk cId="660475484" sldId="257"/>
            <ac:graphicFrameMk id="4" creationId="{2CD95535-7885-40F9-8A6C-1090A9116AC9}"/>
          </ac:graphicFrameMkLst>
        </pc:graphicFrameChg>
      </pc:sldChg>
      <pc:sldChg chg="addSp delSp modSp mod setBg">
        <pc:chgData name="diego davidabraham fernandez velasquez" userId="09f62a97-6bda-4f5b-bedb-c65ac3a3a29c" providerId="ADAL" clId="{8F8FCE7C-3FC5-4977-A3F6-F21DB1DAFA44}" dt="2023-10-04T00:27:39.317" v="1905" actId="20577"/>
        <pc:sldMkLst>
          <pc:docMk/>
          <pc:sldMk cId="898966327" sldId="258"/>
        </pc:sldMkLst>
        <pc:spChg chg="mod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" creationId="{67F5884D-0072-475F-83DD-D381D013A43C}"/>
          </ac:spMkLst>
        </pc:spChg>
        <pc:spChg chg="mod">
          <ac:chgData name="diego davidabraham fernandez velasquez" userId="09f62a97-6bda-4f5b-bedb-c65ac3a3a29c" providerId="ADAL" clId="{8F8FCE7C-3FC5-4977-A3F6-F21DB1DAFA44}" dt="2023-10-04T00:27:39.317" v="1905" actId="20577"/>
          <ac:spMkLst>
            <pc:docMk/>
            <pc:sldMk cId="898966327" sldId="258"/>
            <ac:spMk id="3" creationId="{357DDE37-A855-4E2F-B29D-DF2EAB0985C7}"/>
          </ac:spMkLst>
        </pc:spChg>
        <pc:spChg chg="add del">
          <ac:chgData name="diego davidabraham fernandez velasquez" userId="09f62a97-6bda-4f5b-bedb-c65ac3a3a29c" providerId="ADAL" clId="{8F8FCE7C-3FC5-4977-A3F6-F21DB1DAFA44}" dt="2023-10-03T20:18:19.377" v="737" actId="26606"/>
          <ac:spMkLst>
            <pc:docMk/>
            <pc:sldMk cId="898966327" sldId="258"/>
            <ac:spMk id="10" creationId="{386BBDA8-7E31-47B7-800A-97A2BD67785A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15" creationId="{87C2FDE4-61EA-42D5-A9E0-7B2B8ADC869C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1" creationId="{5FC9E5C3-B8DC-4532-8C1F-4D5331C64C08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6" creationId="{638B61BD-0EE1-4D29-B894-126CD61C5DED}"/>
          </ac:spMkLst>
        </pc:spChg>
        <pc:spChg chg="add del">
          <ac:chgData name="diego davidabraham fernandez velasquez" userId="09f62a97-6bda-4f5b-bedb-c65ac3a3a29c" providerId="ADAL" clId="{8F8FCE7C-3FC5-4977-A3F6-F21DB1DAFA44}" dt="2023-10-03T20:50:32.700" v="1195" actId="26606"/>
          <ac:spMkLst>
            <pc:docMk/>
            <pc:sldMk cId="898966327" sldId="258"/>
            <ac:spMk id="28" creationId="{BBC14DD5-C584-4158-BF76-ECE3C6DB48AD}"/>
          </ac:spMkLst>
        </pc:spChg>
        <pc:grpChg chg="add del">
          <ac:chgData name="diego davidabraham fernandez velasquez" userId="09f62a97-6bda-4f5b-bedb-c65ac3a3a29c" providerId="ADAL" clId="{8F8FCE7C-3FC5-4977-A3F6-F21DB1DAFA44}" dt="2023-10-03T20:50:32.700" v="1195" actId="26606"/>
          <ac:grpSpMkLst>
            <pc:docMk/>
            <pc:sldMk cId="898966327" sldId="258"/>
            <ac:grpSpMk id="17" creationId="{D2A542E6-1924-4FE2-89D1-3CB19468C1F6}"/>
          </ac:grpSpMkLst>
        </pc:grpChg>
        <pc:picChg chg="add mod">
          <ac:chgData name="diego davidabraham fernandez velasquez" userId="09f62a97-6bda-4f5b-bedb-c65ac3a3a29c" providerId="ADAL" clId="{8F8FCE7C-3FC5-4977-A3F6-F21DB1DAFA44}" dt="2023-10-03T20:50:32.700" v="1195" actId="26606"/>
          <ac:picMkLst>
            <pc:docMk/>
            <pc:sldMk cId="898966327" sldId="258"/>
            <ac:picMk id="5" creationId="{D9B03C61-8AE2-2CC4-4A96-AD20A08915C1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50:41.752" v="1199" actId="1076"/>
          <ac:picMkLst>
            <pc:docMk/>
            <pc:sldMk cId="898966327" sldId="258"/>
            <ac:picMk id="6" creationId="{8FD488A1-5A3E-C0CC-992A-87C3F68F44C2}"/>
          </ac:picMkLst>
        </pc:picChg>
        <pc:picChg chg="add mod ord">
          <ac:chgData name="diego davidabraham fernandez velasquez" userId="09f62a97-6bda-4f5b-bedb-c65ac3a3a29c" providerId="ADAL" clId="{8F8FCE7C-3FC5-4977-A3F6-F21DB1DAFA44}" dt="2023-10-03T20:50:32.700" v="1195" actId="26606"/>
          <ac:picMkLst>
            <pc:docMk/>
            <pc:sldMk cId="898966327" sldId="258"/>
            <ac:picMk id="7" creationId="{649D5770-BDEB-19A4-B2BE-EA90505DA843}"/>
          </ac:picMkLst>
        </pc:picChg>
      </pc:sldChg>
      <pc:sldChg chg="addSp delSp modSp mod setBg">
        <pc:chgData name="diego davidabraham fernandez velasquez" userId="09f62a97-6bda-4f5b-bedb-c65ac3a3a29c" providerId="ADAL" clId="{8F8FCE7C-3FC5-4977-A3F6-F21DB1DAFA44}" dt="2023-10-03T20:21:33.900" v="775" actId="26606"/>
        <pc:sldMkLst>
          <pc:docMk/>
          <pc:sldMk cId="3917620461" sldId="259"/>
        </pc:sldMkLst>
        <pc:spChg chg="mo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2" creationId="{A951399E-1693-41C9-AFE8-01D42E96E505}"/>
          </ac:spMkLst>
        </pc:spChg>
        <pc:spChg chg="add del mod">
          <ac:chgData name="diego davidabraham fernandez velasquez" userId="09f62a97-6bda-4f5b-bedb-c65ac3a3a29c" providerId="ADAL" clId="{8F8FCE7C-3FC5-4977-A3F6-F21DB1DAFA44}" dt="2023-10-03T20:21:22.519" v="772" actId="478"/>
          <ac:spMkLst>
            <pc:docMk/>
            <pc:sldMk cId="3917620461" sldId="259"/>
            <ac:spMk id="4" creationId="{B60B83A6-38A3-AC5B-3BAF-0CED66396E53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7" creationId="{FFD48BC7-DC40-47DE-87EE-9F4B6ECB9ABB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9" creationId="{E502BBC7-2C76-46F3-BC24-5985BC13DB88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11" creationId="{C7F28D52-2A5F-4D23-81AE-7CB8B591C7AF}"/>
          </ac:spMkLst>
        </pc:spChg>
        <pc:spChg chg="add del">
          <ac:chgData name="diego davidabraham fernandez velasquez" userId="09f62a97-6bda-4f5b-bedb-c65ac3a3a29c" providerId="ADAL" clId="{8F8FCE7C-3FC5-4977-A3F6-F21DB1DAFA44}" dt="2023-10-03T20:21:33.880" v="774" actId="26606"/>
          <ac:spMkLst>
            <pc:docMk/>
            <pc:sldMk cId="3917620461" sldId="259"/>
            <ac:spMk id="13" creationId="{3629484E-3792-4B3D-89AD-7C8A1ED0E0D4}"/>
          </ac:spMkLst>
        </pc:spChg>
        <pc:spChg chg="ad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19" creationId="{1EADCAF8-8823-4E89-8612-21029831A4B2}"/>
          </ac:spMkLst>
        </pc:spChg>
        <pc:spChg chg="add">
          <ac:chgData name="diego davidabraham fernandez velasquez" userId="09f62a97-6bda-4f5b-bedb-c65ac3a3a29c" providerId="ADAL" clId="{8F8FCE7C-3FC5-4977-A3F6-F21DB1DAFA44}" dt="2023-10-03T20:21:33.900" v="775" actId="26606"/>
          <ac:spMkLst>
            <pc:docMk/>
            <pc:sldMk cId="3917620461" sldId="259"/>
            <ac:spMk id="20" creationId="{28CA07B2-0819-4B62-9425-7A52BBDD7070}"/>
          </ac:spMkLst>
        </pc:spChg>
        <pc:grpChg chg="add">
          <ac:chgData name="diego davidabraham fernandez velasquez" userId="09f62a97-6bda-4f5b-bedb-c65ac3a3a29c" providerId="ADAL" clId="{8F8FCE7C-3FC5-4977-A3F6-F21DB1DAFA44}" dt="2023-10-03T20:21:33.900" v="775" actId="26606"/>
          <ac:grpSpMkLst>
            <pc:docMk/>
            <pc:sldMk cId="3917620461" sldId="259"/>
            <ac:grpSpMk id="21" creationId="{DA02BEE4-A5D4-40AF-882D-49D34B086FFF}"/>
          </ac:grpSpMkLst>
        </pc:grpChg>
        <pc:picChg chg="del">
          <ac:chgData name="diego davidabraham fernandez velasquez" userId="09f62a97-6bda-4f5b-bedb-c65ac3a3a29c" providerId="ADAL" clId="{8F8FCE7C-3FC5-4977-A3F6-F21DB1DAFA44}" dt="2023-10-03T20:21:19.219" v="770" actId="478"/>
          <ac:picMkLst>
            <pc:docMk/>
            <pc:sldMk cId="3917620461" sldId="259"/>
            <ac:picMk id="5" creationId="{660021BA-85B1-4636-B4CB-AFED476FC391}"/>
          </ac:picMkLst>
        </pc:picChg>
      </pc:sldChg>
      <pc:sldChg chg="addSp modSp mod setBg addAnim">
        <pc:chgData name="diego davidabraham fernandez velasquez" userId="09f62a97-6bda-4f5b-bedb-c65ac3a3a29c" providerId="ADAL" clId="{8F8FCE7C-3FC5-4977-A3F6-F21DB1DAFA44}" dt="2023-10-03T20:57:22.993" v="1271"/>
        <pc:sldMkLst>
          <pc:docMk/>
          <pc:sldMk cId="165343805" sldId="260"/>
        </pc:sldMkLst>
        <pc:spChg chg="mod">
          <ac:chgData name="diego davidabraham fernandez velasquez" userId="09f62a97-6bda-4f5b-bedb-c65ac3a3a29c" providerId="ADAL" clId="{8F8FCE7C-3FC5-4977-A3F6-F21DB1DAFA44}" dt="2023-10-03T20:57:11.564" v="1268" actId="1076"/>
          <ac:spMkLst>
            <pc:docMk/>
            <pc:sldMk cId="165343805" sldId="260"/>
            <ac:spMk id="2" creationId="{76FA9DEF-4730-4938-9376-545CCB697B49}"/>
          </ac:spMkLst>
        </pc:spChg>
        <pc:spChg chg="mod">
          <ac:chgData name="diego davidabraham fernandez velasquez" userId="09f62a97-6bda-4f5b-bedb-c65ac3a3a29c" providerId="ADAL" clId="{8F8FCE7C-3FC5-4977-A3F6-F21DB1DAFA44}" dt="2023-10-03T20:57:08.693" v="1267" actId="1076"/>
          <ac:spMkLst>
            <pc:docMk/>
            <pc:sldMk cId="165343805" sldId="260"/>
            <ac:spMk id="3" creationId="{354B10ED-A956-4ED8-9F23-42DEFF8F71FD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8" creationId="{A134706B-150F-487B-B4FB-34C10219C72F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10" creationId="{25FD23E7-C75D-4AFA-A4D4-BE5558110941}"/>
          </ac:spMkLst>
        </pc:spChg>
        <pc:spChg chg="add">
          <ac:chgData name="diego davidabraham fernandez velasquez" userId="09f62a97-6bda-4f5b-bedb-c65ac3a3a29c" providerId="ADAL" clId="{8F8FCE7C-3FC5-4977-A3F6-F21DB1DAFA44}" dt="2023-10-03T20:56:05.439" v="1249" actId="26606"/>
          <ac:spMkLst>
            <pc:docMk/>
            <pc:sldMk cId="165343805" sldId="260"/>
            <ac:spMk id="12" creationId="{D6705569-F545-4F47-A260-A9202826EA20}"/>
          </ac:spMkLst>
        </pc:spChg>
        <pc:picChg chg="add mod">
          <ac:chgData name="diego davidabraham fernandez velasquez" userId="09f62a97-6bda-4f5b-bedb-c65ac3a3a29c" providerId="ADAL" clId="{8F8FCE7C-3FC5-4977-A3F6-F21DB1DAFA44}" dt="2023-10-03T20:57:22.993" v="1271"/>
          <ac:picMkLst>
            <pc:docMk/>
            <pc:sldMk cId="165343805" sldId="260"/>
            <ac:picMk id="4" creationId="{D4DB39A5-B49E-A732-BB41-B25010EF6723}"/>
          </ac:picMkLst>
        </pc:picChg>
      </pc:sldChg>
      <pc:sldChg chg="addSp modSp mod setBg">
        <pc:chgData name="diego davidabraham fernandez velasquez" userId="09f62a97-6bda-4f5b-bedb-c65ac3a3a29c" providerId="ADAL" clId="{8F8FCE7C-3FC5-4977-A3F6-F21DB1DAFA44}" dt="2023-10-04T00:32:56.065" v="1984" actId="1076"/>
        <pc:sldMkLst>
          <pc:docMk/>
          <pc:sldMk cId="2438363510" sldId="261"/>
        </pc:sldMkLst>
        <pc:spChg chg="mo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2" creationId="{7AE9D263-2102-4AF2-B580-9CEBA7F9EFD2}"/>
          </ac:spMkLst>
        </pc:spChg>
        <pc:spChg chg="mod">
          <ac:chgData name="diego davidabraham fernandez velasquez" userId="09f62a97-6bda-4f5b-bedb-c65ac3a3a29c" providerId="ADAL" clId="{8F8FCE7C-3FC5-4977-A3F6-F21DB1DAFA44}" dt="2023-10-04T00:32:56.065" v="1984" actId="1076"/>
          <ac:spMkLst>
            <pc:docMk/>
            <pc:sldMk cId="2438363510" sldId="261"/>
            <ac:spMk id="3" creationId="{F614FA2F-FF6F-4731-A9A5-9E07F950C443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9" creationId="{9F7D5CDA-D291-4307-BF55-1381FED29634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11" creationId="{59B296B9-C5A5-4E4F-9B60-C907B5F1466C}"/>
          </ac:spMkLst>
        </pc:spChg>
        <pc:spChg chg="add">
          <ac:chgData name="diego davidabraham fernandez velasquez" userId="09f62a97-6bda-4f5b-bedb-c65ac3a3a29c" providerId="ADAL" clId="{8F8FCE7C-3FC5-4977-A3F6-F21DB1DAFA44}" dt="2023-10-04T00:32:49.758" v="1981" actId="26606"/>
          <ac:spMkLst>
            <pc:docMk/>
            <pc:sldMk cId="2438363510" sldId="261"/>
            <ac:spMk id="13" creationId="{D0300FD3-5AF1-6305-15FA-9078072672E2}"/>
          </ac:spMkLst>
        </pc:spChg>
        <pc:picChg chg="add">
          <ac:chgData name="diego davidabraham fernandez velasquez" userId="09f62a97-6bda-4f5b-bedb-c65ac3a3a29c" providerId="ADAL" clId="{8F8FCE7C-3FC5-4977-A3F6-F21DB1DAFA44}" dt="2023-10-04T00:32:49.758" v="1981" actId="26606"/>
          <ac:picMkLst>
            <pc:docMk/>
            <pc:sldMk cId="2438363510" sldId="261"/>
            <ac:picMk id="5" creationId="{C8D41602-4339-A663-9E91-90E18F5C6256}"/>
          </ac:picMkLst>
        </pc:picChg>
      </pc:sldChg>
      <pc:sldChg chg="addSp modSp mod setBg">
        <pc:chgData name="diego davidabraham fernandez velasquez" userId="09f62a97-6bda-4f5b-bedb-c65ac3a3a29c" providerId="ADAL" clId="{8F8FCE7C-3FC5-4977-A3F6-F21DB1DAFA44}" dt="2023-10-04T00:30:48.051" v="1978" actId="207"/>
        <pc:sldMkLst>
          <pc:docMk/>
          <pc:sldMk cId="1243468718" sldId="262"/>
        </pc:sldMkLst>
        <pc:spChg chg="mo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2" creationId="{52887F17-56F5-422A-9490-59BCF4722E9C}"/>
          </ac:spMkLst>
        </pc:spChg>
        <pc:spChg chg="mod">
          <ac:chgData name="diego davidabraham fernandez velasquez" userId="09f62a97-6bda-4f5b-bedb-c65ac3a3a29c" providerId="ADAL" clId="{8F8FCE7C-3FC5-4977-A3F6-F21DB1DAFA44}" dt="2023-10-04T00:30:48.051" v="1978" actId="207"/>
          <ac:spMkLst>
            <pc:docMk/>
            <pc:sldMk cId="1243468718" sldId="262"/>
            <ac:spMk id="3" creationId="{FF8463E6-6D09-428D-859B-8FA85DE254ED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9" creationId="{560AFAAC-EA6C-45A9-9E03-C9C9F0193B4F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1" creationId="{83549E37-C86B-4401-90BD-D8BF83859F14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3" creationId="{8A17784E-76D8-4521-A77D-0D2EBB923004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5" creationId="{C0036C6B-F09C-4EAB-AE02-8D056EE74856}"/>
          </ac:spMkLst>
        </pc:spChg>
        <pc:spChg chg="add">
          <ac:chgData name="diego davidabraham fernandez velasquez" userId="09f62a97-6bda-4f5b-bedb-c65ac3a3a29c" providerId="ADAL" clId="{8F8FCE7C-3FC5-4977-A3F6-F21DB1DAFA44}" dt="2023-10-03T20:47:44.932" v="1132" actId="26606"/>
          <ac:spMkLst>
            <pc:docMk/>
            <pc:sldMk cId="1243468718" sldId="262"/>
            <ac:spMk id="17" creationId="{FC8D5885-2804-4D3C-BE31-902E4D3279B0}"/>
          </ac:spMkLst>
        </pc:spChg>
        <pc:picChg chg="add mod">
          <ac:chgData name="diego davidabraham fernandez velasquez" userId="09f62a97-6bda-4f5b-bedb-c65ac3a3a29c" providerId="ADAL" clId="{8F8FCE7C-3FC5-4977-A3F6-F21DB1DAFA44}" dt="2023-10-03T20:51:09.557" v="1206" actId="1076"/>
          <ac:picMkLst>
            <pc:docMk/>
            <pc:sldMk cId="1243468718" sldId="262"/>
            <ac:picMk id="4" creationId="{2137FF2E-0C53-60B9-B19E-4EF001116B60}"/>
          </ac:picMkLst>
        </pc:picChg>
        <pc:picChg chg="add">
          <ac:chgData name="diego davidabraham fernandez velasquez" userId="09f62a97-6bda-4f5b-bedb-c65ac3a3a29c" providerId="ADAL" clId="{8F8FCE7C-3FC5-4977-A3F6-F21DB1DAFA44}" dt="2023-10-03T20:47:44.932" v="1132" actId="26606"/>
          <ac:picMkLst>
            <pc:docMk/>
            <pc:sldMk cId="1243468718" sldId="262"/>
            <ac:picMk id="5" creationId="{198FDABE-E3ED-9C8D-7CA5-D53C78976325}"/>
          </ac:picMkLst>
        </pc:picChg>
      </pc:sldChg>
      <pc:sldChg chg="addSp delSp modSp mod ord setBg addAnim delAnim">
        <pc:chgData name="diego davidabraham fernandez velasquez" userId="09f62a97-6bda-4f5b-bedb-c65ac3a3a29c" providerId="ADAL" clId="{8F8FCE7C-3FC5-4977-A3F6-F21DB1DAFA44}" dt="2023-10-03T20:56:22.023" v="1258"/>
        <pc:sldMkLst>
          <pc:docMk/>
          <pc:sldMk cId="1814523480" sldId="263"/>
        </pc:sldMkLst>
        <pc:spChg chg="mod">
          <ac:chgData name="diego davidabraham fernandez velasquez" userId="09f62a97-6bda-4f5b-bedb-c65ac3a3a29c" providerId="ADAL" clId="{8F8FCE7C-3FC5-4977-A3F6-F21DB1DAFA44}" dt="2023-10-03T20:54:12.178" v="1214" actId="1076"/>
          <ac:spMkLst>
            <pc:docMk/>
            <pc:sldMk cId="1814523480" sldId="263"/>
            <ac:spMk id="2" creationId="{BA539397-6A6C-4F5C-BFBA-4B56124E1306}"/>
          </ac:spMkLst>
        </pc:spChg>
        <pc:spChg chg="mod">
          <ac:chgData name="diego davidabraham fernandez velasquez" userId="09f62a97-6bda-4f5b-bedb-c65ac3a3a29c" providerId="ADAL" clId="{8F8FCE7C-3FC5-4977-A3F6-F21DB1DAFA44}" dt="2023-10-03T20:54:16.114" v="1215" actId="1076"/>
          <ac:spMkLst>
            <pc:docMk/>
            <pc:sldMk cId="1814523480" sldId="263"/>
            <ac:spMk id="3" creationId="{FAAB4B6E-5045-447B-A19A-13CC96F93F58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6" creationId="{A134706B-150F-487B-B4FB-34C10219C72F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8" creationId="{46F1F2C8-798B-4CCE-A851-94AFAF350BED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0" creationId="{755E9CD0-04B0-4A3C-B291-AD913379C713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11" creationId="{5B45AD5D-AA52-4F7B-9362-576A39AD9E09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2" creationId="{1DD8BF3B-6066-418C-8D1A-75C5E396FC04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13" creationId="{25FD23E7-C75D-4AFA-A4D4-BE5558110941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4" creationId="{80BC66F9-7A74-4286-AD22-1174052CC22C}"/>
          </ac:spMkLst>
        </pc:spChg>
        <pc:spChg chg="add">
          <ac:chgData name="diego davidabraham fernandez velasquez" userId="09f62a97-6bda-4f5b-bedb-c65ac3a3a29c" providerId="ADAL" clId="{8F8FCE7C-3FC5-4977-A3F6-F21DB1DAFA44}" dt="2023-10-03T20:49:16.173" v="1177" actId="26606"/>
          <ac:spMkLst>
            <pc:docMk/>
            <pc:sldMk cId="1814523480" sldId="263"/>
            <ac:spMk id="15" creationId="{D6705569-F545-4F47-A260-A9202826EA20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16" creationId="{D8142CC3-2B5C-48E6-9DF0-6C8ACBAF23EF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17" creationId="{7A5F0580-5EE9-419F-96EE-B6529EF6E7D0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0" creationId="{46A89C79-8EF3-4AF9-B3D9-59A883F41C83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2" creationId="{EFE5CE34-4543-42E5-B82C-1F3D12422CDD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49.552" v="1165" actId="26606"/>
          <ac:spMkLst>
            <pc:docMk/>
            <pc:sldMk cId="1814523480" sldId="263"/>
            <ac:spMk id="24" creationId="{72AF41FE-63D7-4695-81D2-66D2510E4486}"/>
          </ac:spMkLst>
        </pc:spChg>
        <pc:spChg chg="add del">
          <ac:chgData name="diego davidabraham fernandez velasquez" userId="09f62a97-6bda-4f5b-bedb-c65ac3a3a29c" providerId="ADAL" clId="{8F8FCE7C-3FC5-4977-A3F6-F21DB1DAFA44}" dt="2023-10-03T20:48:55.489" v="1170" actId="26606"/>
          <ac:spMkLst>
            <pc:docMk/>
            <pc:sldMk cId="1814523480" sldId="263"/>
            <ac:spMk id="30" creationId="{4BC99CB9-DDAD-44A2-8A1C-E3AF4E72DF5C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09.796" v="1174" actId="26606"/>
          <ac:spMkLst>
            <pc:docMk/>
            <pc:sldMk cId="1814523480" sldId="263"/>
            <ac:spMk id="42" creationId="{12516CFA-65A7-4E78-BAF2-F437E0567C8B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09.796" v="1174" actId="26606"/>
          <ac:spMkLst>
            <pc:docMk/>
            <pc:sldMk cId="1814523480" sldId="263"/>
            <ac:spMk id="43" creationId="{64583843-30E4-4091-87E1-A4A4965105EA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1" creationId="{6B5E2835-4E47-45B3-9CFE-732FF7B05472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3" creationId="{AEDD7960-4866-4399-BEF6-DD1431AB4E34}"/>
          </ac:spMkLst>
        </pc:spChg>
        <pc:spChg chg="add del">
          <ac:chgData name="diego davidabraham fernandez velasquez" userId="09f62a97-6bda-4f5b-bedb-c65ac3a3a29c" providerId="ADAL" clId="{8F8FCE7C-3FC5-4977-A3F6-F21DB1DAFA44}" dt="2023-10-03T20:49:13.431" v="1176" actId="26606"/>
          <ac:spMkLst>
            <pc:docMk/>
            <pc:sldMk cId="1814523480" sldId="263"/>
            <ac:spMk id="54" creationId="{55D4142C-5077-457F-A6AD-3FECFDB39685}"/>
          </ac:spMkLst>
        </pc:spChg>
        <pc:grpChg chg="add del">
          <ac:chgData name="diego davidabraham fernandez velasquez" userId="09f62a97-6bda-4f5b-bedb-c65ac3a3a29c" providerId="ADAL" clId="{8F8FCE7C-3FC5-4977-A3F6-F21DB1DAFA44}" dt="2023-10-03T20:49:04.566" v="1172" actId="26606"/>
          <ac:grpSpMkLst>
            <pc:docMk/>
            <pc:sldMk cId="1814523480" sldId="263"/>
            <ac:grpSpMk id="9" creationId="{F2C2385A-6F3A-07EF-D18E-AA9E680CE4BC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4.226" v="1167" actId="26606"/>
          <ac:grpSpMkLst>
            <pc:docMk/>
            <pc:sldMk cId="1814523480" sldId="263"/>
            <ac:grpSpMk id="26" creationId="{03C6F4E6-30A1-4F63-C8CC-028750B5AACD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5.489" v="1170" actId="26606"/>
          <ac:grpSpMkLst>
            <pc:docMk/>
            <pc:sldMk cId="1814523480" sldId="263"/>
            <ac:grpSpMk id="31" creationId="{05545017-2445-4AB3-95A6-48F17C802612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8:55.489" v="1170" actId="26606"/>
          <ac:grpSpMkLst>
            <pc:docMk/>
            <pc:sldMk cId="1814523480" sldId="263"/>
            <ac:grpSpMk id="36" creationId="{06B7259D-F2AD-42FE-B984-6D1D74321C5D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9:09.796" v="1174" actId="26606"/>
          <ac:grpSpMkLst>
            <pc:docMk/>
            <pc:sldMk cId="1814523480" sldId="263"/>
            <ac:grpSpMk id="44" creationId="{AE0D2D7F-1DF5-4798-9E63-A71E2D15886B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49:09.796" v="1174" actId="26606"/>
          <ac:grpSpMkLst>
            <pc:docMk/>
            <pc:sldMk cId="1814523480" sldId="263"/>
            <ac:grpSpMk id="47" creationId="{E7D4F600-F737-4482-BC99-1E1FFC82630C}"/>
          </ac:grpSpMkLst>
        </pc:grpChg>
        <pc:picChg chg="add del">
          <ac:chgData name="diego davidabraham fernandez velasquez" userId="09f62a97-6bda-4f5b-bedb-c65ac3a3a29c" providerId="ADAL" clId="{8F8FCE7C-3FC5-4977-A3F6-F21DB1DAFA44}" dt="2023-10-03T20:49:04.566" v="1172" actId="26606"/>
          <ac:picMkLst>
            <pc:docMk/>
            <pc:sldMk cId="1814523480" sldId="263"/>
            <ac:picMk id="5" creationId="{4AD039C8-2D94-3F7C-DB3B-D301B86BD74C}"/>
          </ac:picMkLst>
        </pc:picChg>
        <pc:picChg chg="add del">
          <ac:chgData name="diego davidabraham fernandez velasquez" userId="09f62a97-6bda-4f5b-bedb-c65ac3a3a29c" providerId="ADAL" clId="{8F8FCE7C-3FC5-4977-A3F6-F21DB1DAFA44}" dt="2023-10-03T20:48:54.226" v="1167" actId="26606"/>
          <ac:picMkLst>
            <pc:docMk/>
            <pc:sldMk cId="1814523480" sldId="263"/>
            <ac:picMk id="7" creationId="{4AD6824C-F629-0BCB-16B5-6B908593DA7F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49:59.531" v="1192" actId="1076"/>
          <ac:picMkLst>
            <pc:docMk/>
            <pc:sldMk cId="1814523480" sldId="263"/>
            <ac:picMk id="23" creationId="{FDD2BAF6-41ED-21B2-DD2B-9F14A1475260}"/>
          </ac:picMkLst>
        </pc:picChg>
        <pc:picChg chg="add del">
          <ac:chgData name="diego davidabraham fernandez velasquez" userId="09f62a97-6bda-4f5b-bedb-c65ac3a3a29c" providerId="ADAL" clId="{8F8FCE7C-3FC5-4977-A3F6-F21DB1DAFA44}" dt="2023-10-03T20:49:13.431" v="1176" actId="26606"/>
          <ac:picMkLst>
            <pc:docMk/>
            <pc:sldMk cId="1814523480" sldId="263"/>
            <ac:picMk id="52" creationId="{070B746F-10C8-E6BB-323E-C44426121993}"/>
          </ac:picMkLst>
        </pc:picChg>
        <pc:cxnChg chg="add del">
          <ac:chgData name="diego davidabraham fernandez velasquez" userId="09f62a97-6bda-4f5b-bedb-c65ac3a3a29c" providerId="ADAL" clId="{8F8FCE7C-3FC5-4977-A3F6-F21DB1DAFA44}" dt="2023-10-03T20:48:49.552" v="1165" actId="26606"/>
          <ac:cxnSpMkLst>
            <pc:docMk/>
            <pc:sldMk cId="1814523480" sldId="263"/>
            <ac:cxnSpMk id="18" creationId="{7B2D303B-3DD0-4319-9EAD-361847FEC71D}"/>
          </ac:cxnSpMkLst>
        </pc:cxnChg>
      </pc:sldChg>
      <pc:sldChg chg="del">
        <pc:chgData name="diego davidabraham fernandez velasquez" userId="09f62a97-6bda-4f5b-bedb-c65ac3a3a29c" providerId="ADAL" clId="{8F8FCE7C-3FC5-4977-A3F6-F21DB1DAFA44}" dt="2023-10-03T20:51:30.703" v="1207" actId="2696"/>
        <pc:sldMkLst>
          <pc:docMk/>
          <pc:sldMk cId="835536944" sldId="264"/>
        </pc:sldMkLst>
      </pc:sldChg>
      <pc:sldChg chg="addSp delSp modSp new mod setBg">
        <pc:chgData name="diego davidabraham fernandez velasquez" userId="09f62a97-6bda-4f5b-bedb-c65ac3a3a29c" providerId="ADAL" clId="{8F8FCE7C-3FC5-4977-A3F6-F21DB1DAFA44}" dt="2023-10-03T20:50:53.021" v="1201" actId="14100"/>
        <pc:sldMkLst>
          <pc:docMk/>
          <pc:sldMk cId="807597326" sldId="265"/>
        </pc:sldMkLst>
        <pc:spChg chg="mo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2" creationId="{B0C8E56E-B5F8-720B-027A-62ED8CE7A739}"/>
          </ac:spMkLst>
        </pc:spChg>
        <pc:spChg chg="del">
          <ac:chgData name="diego davidabraham fernandez velasquez" userId="09f62a97-6bda-4f5b-bedb-c65ac3a3a29c" providerId="ADAL" clId="{8F8FCE7C-3FC5-4977-A3F6-F21DB1DAFA44}" dt="2023-10-03T20:33:16.945" v="802"/>
          <ac:spMkLst>
            <pc:docMk/>
            <pc:sldMk cId="807597326" sldId="265"/>
            <ac:spMk id="3" creationId="{FAC0A5CF-6796-1FB6-BE7D-52B47022DB4B}"/>
          </ac:spMkLst>
        </pc:spChg>
        <pc:spChg chg="add del mod">
          <ac:chgData name="diego davidabraham fernandez velasquez" userId="09f62a97-6bda-4f5b-bedb-c65ac3a3a29c" providerId="ADAL" clId="{8F8FCE7C-3FC5-4977-A3F6-F21DB1DAFA44}" dt="2023-10-03T20:33:42.544" v="808" actId="478"/>
          <ac:spMkLst>
            <pc:docMk/>
            <pc:sldMk cId="807597326" sldId="265"/>
            <ac:spMk id="9" creationId="{3D258D6F-5C02-1ABE-5E64-EAE6FBFB1988}"/>
          </ac:spMkLst>
        </pc:spChg>
        <pc:spChg chg="ad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12" creationId="{17BDD930-0E65-490A-9CE5-554C357C4428}"/>
          </ac:spMkLst>
        </pc:spChg>
        <pc:spChg chg="add">
          <ac:chgData name="diego davidabraham fernandez velasquez" userId="09f62a97-6bda-4f5b-bedb-c65ac3a3a29c" providerId="ADAL" clId="{8F8FCE7C-3FC5-4977-A3F6-F21DB1DAFA44}" dt="2023-10-03T20:33:36.872" v="806" actId="26606"/>
          <ac:spMkLst>
            <pc:docMk/>
            <pc:sldMk cId="807597326" sldId="265"/>
            <ac:spMk id="14" creationId="{3A912C67-99A1-4956-8F68-1846C21771E8}"/>
          </ac:spMkLst>
        </pc:spChg>
        <pc:grpChg chg="add">
          <ac:chgData name="diego davidabraham fernandez velasquez" userId="09f62a97-6bda-4f5b-bedb-c65ac3a3a29c" providerId="ADAL" clId="{8F8FCE7C-3FC5-4977-A3F6-F21DB1DAFA44}" dt="2023-10-03T20:33:36.872" v="806" actId="26606"/>
          <ac:grpSpMkLst>
            <pc:docMk/>
            <pc:sldMk cId="807597326" sldId="265"/>
            <ac:grpSpMk id="16" creationId="{569E5994-073E-4708-B3E6-43BFED0CEB4C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3:36.872" v="806" actId="26606"/>
          <ac:grpSpMkLst>
            <pc:docMk/>
            <pc:sldMk cId="807597326" sldId="265"/>
            <ac:grpSpMk id="22" creationId="{DD81D498-EAA8-40F3-8230-AE4DEDA3830D}"/>
          </ac:grpSpMkLst>
        </pc:grpChg>
        <pc:picChg chg="add mod">
          <ac:chgData name="diego davidabraham fernandez velasquez" userId="09f62a97-6bda-4f5b-bedb-c65ac3a3a29c" providerId="ADAL" clId="{8F8FCE7C-3FC5-4977-A3F6-F21DB1DAFA44}" dt="2023-10-03T20:33:51.093" v="811" actId="1076"/>
          <ac:picMkLst>
            <pc:docMk/>
            <pc:sldMk cId="807597326" sldId="265"/>
            <ac:picMk id="5" creationId="{5BA3CF65-DE4B-0BC8-FC35-244511F55D52}"/>
          </ac:picMkLst>
        </pc:picChg>
        <pc:picChg chg="add mod">
          <ac:chgData name="diego davidabraham fernandez velasquez" userId="09f62a97-6bda-4f5b-bedb-c65ac3a3a29c" providerId="ADAL" clId="{8F8FCE7C-3FC5-4977-A3F6-F21DB1DAFA44}" dt="2023-10-03T20:50:53.021" v="1201" actId="14100"/>
          <ac:picMkLst>
            <pc:docMk/>
            <pc:sldMk cId="807597326" sldId="265"/>
            <ac:picMk id="6" creationId="{FD9A8C54-01D3-4E81-9F7A-1A03A8D3FE29}"/>
          </ac:picMkLst>
        </pc:picChg>
      </pc:sldChg>
      <pc:sldChg chg="addSp delSp modSp new mod setBg addAnim delAnim">
        <pc:chgData name="diego davidabraham fernandez velasquez" userId="09f62a97-6bda-4f5b-bedb-c65ac3a3a29c" providerId="ADAL" clId="{8F8FCE7C-3FC5-4977-A3F6-F21DB1DAFA44}" dt="2023-10-03T20:37:15.530" v="836"/>
        <pc:sldMkLst>
          <pc:docMk/>
          <pc:sldMk cId="3007981209" sldId="266"/>
        </pc:sldMkLst>
        <pc:spChg chg="mo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2" creationId="{5FE7878C-1BC4-A812-87FA-2F6AF98707BC}"/>
          </ac:spMkLst>
        </pc:spChg>
        <pc:spChg chg="del">
          <ac:chgData name="diego davidabraham fernandez velasquez" userId="09f62a97-6bda-4f5b-bedb-c65ac3a3a29c" providerId="ADAL" clId="{8F8FCE7C-3FC5-4977-A3F6-F21DB1DAFA44}" dt="2023-10-03T20:36:59.769" v="825" actId="478"/>
          <ac:spMkLst>
            <pc:docMk/>
            <pc:sldMk cId="3007981209" sldId="266"/>
            <ac:spMk id="3" creationId="{8EDE8353-B2AD-E4B6-24D0-0F6B14219E8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7" creationId="{FFD48BC7-DC40-47DE-87EE-9F4B6ECB9AB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9" creationId="{E502BBC7-2C76-46F3-BC24-5985BC13DB88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11" creationId="{C7F28D52-2A5F-4D23-81AE-7CB8B591C7AF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05.775" v="828" actId="26606"/>
          <ac:spMkLst>
            <pc:docMk/>
            <pc:sldMk cId="3007981209" sldId="266"/>
            <ac:spMk id="13" creationId="{3629484E-3792-4B3D-89AD-7C8A1ED0E0D4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1.038" v="831" actId="26606"/>
          <ac:spMkLst>
            <pc:docMk/>
            <pc:sldMk cId="3007981209" sldId="266"/>
            <ac:spMk id="19" creationId="{A8DB9CD9-59B1-4D73-BC4C-98796A48EF9B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1.038" v="831" actId="26606"/>
          <ac:spMkLst>
            <pc:docMk/>
            <pc:sldMk cId="3007981209" sldId="266"/>
            <ac:spMk id="20" creationId="{8874A6A9-41FF-4E33-AFA8-F9F81436A59E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5.501" v="834" actId="26606"/>
          <ac:spMkLst>
            <pc:docMk/>
            <pc:sldMk cId="3007981209" sldId="266"/>
            <ac:spMk id="24" creationId="{6314D791-4D8A-4854-B8FC-6959656D09AD}"/>
          </ac:spMkLst>
        </pc:spChg>
        <pc:spChg chg="add del">
          <ac:chgData name="diego davidabraham fernandez velasquez" userId="09f62a97-6bda-4f5b-bedb-c65ac3a3a29c" providerId="ADAL" clId="{8F8FCE7C-3FC5-4977-A3F6-F21DB1DAFA44}" dt="2023-10-03T20:37:15.501" v="834" actId="26606"/>
          <ac:spMkLst>
            <pc:docMk/>
            <pc:sldMk cId="3007981209" sldId="266"/>
            <ac:spMk id="25" creationId="{15076E76-3EB3-4269-8135-07CAB20E59A5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7" creationId="{5A292AEA-2528-46C0-B426-95822B6141FB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8" creationId="{D8B7B198-E4DF-43CD-AD8C-199884323745}"/>
          </ac:spMkLst>
        </pc:spChg>
        <pc:spChg chg="add">
          <ac:chgData name="diego davidabraham fernandez velasquez" userId="09f62a97-6bda-4f5b-bedb-c65ac3a3a29c" providerId="ADAL" clId="{8F8FCE7C-3FC5-4977-A3F6-F21DB1DAFA44}" dt="2023-10-03T20:37:15.530" v="835" actId="26606"/>
          <ac:spMkLst>
            <pc:docMk/>
            <pc:sldMk cId="3007981209" sldId="266"/>
            <ac:spMk id="39" creationId="{2BE67753-EA0E-4819-8D22-0B6600CF7231}"/>
          </ac:spMkLst>
        </pc:spChg>
        <pc:grpChg chg="add del">
          <ac:chgData name="diego davidabraham fernandez velasquez" userId="09f62a97-6bda-4f5b-bedb-c65ac3a3a29c" providerId="ADAL" clId="{8F8FCE7C-3FC5-4977-A3F6-F21DB1DAFA44}" dt="2023-10-03T20:37:11.038" v="831" actId="26606"/>
          <ac:grpSpMkLst>
            <pc:docMk/>
            <pc:sldMk cId="3007981209" sldId="266"/>
            <ac:grpSpMk id="21" creationId="{721D730E-1F97-4071-B143-B05E6D2599BC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22" creationId="{87F87F1B-42BA-4AC7-A4E2-41544DDB2CE3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37:15.501" v="834" actId="26606"/>
          <ac:grpSpMkLst>
            <pc:docMk/>
            <pc:sldMk cId="3007981209" sldId="266"/>
            <ac:grpSpMk id="26" creationId="{5EB3C7E5-50E1-4F9E-AEA3-A6D2190394F1}"/>
          </ac:grpSpMkLst>
        </pc:grpChg>
        <pc:grpChg chg="add del">
          <ac:chgData name="diego davidabraham fernandez velasquez" userId="09f62a97-6bda-4f5b-bedb-c65ac3a3a29c" providerId="ADAL" clId="{8F8FCE7C-3FC5-4977-A3F6-F21DB1DAFA44}" dt="2023-10-03T20:37:15.501" v="834" actId="26606"/>
          <ac:grpSpMkLst>
            <pc:docMk/>
            <pc:sldMk cId="3007981209" sldId="266"/>
            <ac:grpSpMk id="31" creationId="{B988F9A4-0578-4C59-8B4A-346E02CF3A3F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40" creationId="{D76D63AC-0421-45EC-B383-E79A61A78C6B}"/>
          </ac:grpSpMkLst>
        </pc:grpChg>
        <pc:grpChg chg="add">
          <ac:chgData name="diego davidabraham fernandez velasquez" userId="09f62a97-6bda-4f5b-bedb-c65ac3a3a29c" providerId="ADAL" clId="{8F8FCE7C-3FC5-4977-A3F6-F21DB1DAFA44}" dt="2023-10-03T20:37:15.530" v="835" actId="26606"/>
          <ac:grpSpMkLst>
            <pc:docMk/>
            <pc:sldMk cId="3007981209" sldId="266"/>
            <ac:grpSpMk id="46" creationId="{967346A5-7569-4F15-AB5D-BE3DADF192C0}"/>
          </ac:grpSpMkLst>
        </pc:grpChg>
      </pc:sldChg>
      <pc:sldChg chg="addSp delSp modSp new mod modAnim">
        <pc:chgData name="diego davidabraham fernandez velasquez" userId="09f62a97-6bda-4f5b-bedb-c65ac3a3a29c" providerId="ADAL" clId="{8F8FCE7C-3FC5-4977-A3F6-F21DB1DAFA44}" dt="2023-10-03T20:37:57.840" v="841" actId="14100"/>
        <pc:sldMkLst>
          <pc:docMk/>
          <pc:sldMk cId="3410030097" sldId="267"/>
        </pc:sldMkLst>
        <pc:spChg chg="del">
          <ac:chgData name="diego davidabraham fernandez velasquez" userId="09f62a97-6bda-4f5b-bedb-c65ac3a3a29c" providerId="ADAL" clId="{8F8FCE7C-3FC5-4977-A3F6-F21DB1DAFA44}" dt="2023-10-03T20:37:23.610" v="838" actId="478"/>
          <ac:spMkLst>
            <pc:docMk/>
            <pc:sldMk cId="3410030097" sldId="267"/>
            <ac:spMk id="2" creationId="{3C98253B-BB8F-62DD-2504-F2E4E32AC9D5}"/>
          </ac:spMkLst>
        </pc:spChg>
        <pc:spChg chg="del">
          <ac:chgData name="diego davidabraham fernandez velasquez" userId="09f62a97-6bda-4f5b-bedb-c65ac3a3a29c" providerId="ADAL" clId="{8F8FCE7C-3FC5-4977-A3F6-F21DB1DAFA44}" dt="2023-10-03T20:37:46.602" v="839"/>
          <ac:spMkLst>
            <pc:docMk/>
            <pc:sldMk cId="3410030097" sldId="267"/>
            <ac:spMk id="3" creationId="{CE405B81-C7B6-F5DB-C96C-085D3FA6574A}"/>
          </ac:spMkLst>
        </pc:spChg>
        <pc:picChg chg="add mod">
          <ac:chgData name="diego davidabraham fernandez velasquez" userId="09f62a97-6bda-4f5b-bedb-c65ac3a3a29c" providerId="ADAL" clId="{8F8FCE7C-3FC5-4977-A3F6-F21DB1DAFA44}" dt="2023-10-03T20:37:57.840" v="841" actId="14100"/>
          <ac:picMkLst>
            <pc:docMk/>
            <pc:sldMk cId="3410030097" sldId="267"/>
            <ac:picMk id="4" creationId="{7D22D287-FBBB-C861-12D6-90B9F1ACAD1A}"/>
          </ac:picMkLst>
        </pc:picChg>
      </pc:sldChg>
      <pc:sldChg chg="delSp add del mod ord setBg delDesignElem">
        <pc:chgData name="diego davidabraham fernandez velasquez" userId="09f62a97-6bda-4f5b-bedb-c65ac3a3a29c" providerId="ADAL" clId="{8F8FCE7C-3FC5-4977-A3F6-F21DB1DAFA44}" dt="2023-10-03T20:57:20.954" v="1270" actId="2696"/>
        <pc:sldMkLst>
          <pc:docMk/>
          <pc:sldMk cId="2200374579" sldId="268"/>
        </pc:sldMkLst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6" creationId="{A134706B-150F-487B-B4FB-34C10219C72F}"/>
          </ac:spMkLst>
        </pc:spChg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13" creationId="{25FD23E7-C75D-4AFA-A4D4-BE5558110941}"/>
          </ac:spMkLst>
        </pc:spChg>
        <pc:spChg chg="del">
          <ac:chgData name="diego davidabraham fernandez velasquez" userId="09f62a97-6bda-4f5b-bedb-c65ac3a3a29c" providerId="ADAL" clId="{8F8FCE7C-3FC5-4977-A3F6-F21DB1DAFA44}" dt="2023-10-03T20:56:10.496" v="1252"/>
          <ac:spMkLst>
            <pc:docMk/>
            <pc:sldMk cId="2200374579" sldId="268"/>
            <ac:spMk id="15" creationId="{D6705569-F545-4F47-A260-A9202826EA20}"/>
          </ac:spMkLst>
        </pc:spChg>
        <pc:picChg chg="del">
          <ac:chgData name="diego davidabraham fernandez velasquez" userId="09f62a97-6bda-4f5b-bedb-c65ac3a3a29c" providerId="ADAL" clId="{8F8FCE7C-3FC5-4977-A3F6-F21DB1DAFA44}" dt="2023-10-03T20:57:17.827" v="1269" actId="21"/>
          <ac:picMkLst>
            <pc:docMk/>
            <pc:sldMk cId="2200374579" sldId="268"/>
            <ac:picMk id="23" creationId="{FDD2BAF6-41ED-21B2-DD2B-9F14A147526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1433-2E3A-4FE9-999C-18EFEA82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E35AC-7592-4A46-A443-C789FD585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22E86-79D1-4926-8B6E-6DE76EAF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25FD1-D9E0-4DFB-8140-D440CBDB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54EE1-7298-4E5A-8963-9C0AE314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54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68E87-AFC4-4F49-95D6-A46B332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785BE-6CCE-471A-B138-968447E16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B1CAA-4C7A-42A5-AA46-D5FB5DE9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3F8AB-0080-44F3-9371-6B47D2B6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FEEF5-1115-4571-A656-72AFE42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3FEF5-CA01-46F8-AC90-1932070A5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5F08F-91BD-4EBF-B0C4-F9DC3B25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CA99B-69F1-407E-A5C5-70528F5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552A0-CE86-4A09-A2D1-F1280792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1C55E-F38B-42E8-B041-9B027E60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25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6B9A4-1363-40F1-A3AD-6D4A5F97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C4BA1-855D-47F8-935E-9708D32F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54348-2A8F-4FA0-95E9-409A113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A78F8-63DF-46D7-A3E5-919F512E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B8BB4-41C7-4384-A3C7-C302EE5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3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11A4-7C51-4701-A1F0-3320F77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BB0EBC-CA3D-4305-AFB2-B79BAAEFD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DA697-8B57-42DC-9DB5-2A7CEEF1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E6CE2-1BC3-47C5-A5E3-B77CF6C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707ABF-9203-43B6-BC27-CDFE31A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613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4AACE-E692-4214-AAE0-400AF623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CC254-9708-45EB-A105-996BBA7B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E0F00B-6132-418A-8DE4-E5B0DF61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B4D6-6BC2-4FBB-96F1-A959A450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937937-CE5A-4DAB-B7AD-5D92CB98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FAD952-2A3C-4905-AC07-0C9C3BC0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1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6D476-5308-4F58-8ED7-C89955FB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C4E64-D44E-4760-A810-31986C91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732AB8-07F9-460C-BEB6-00447F64C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BB9B24-E10C-4A52-8DF7-2BDE9C847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A11F9D-906F-4A15-8102-A4CC97620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3681A3-FC28-4804-A58C-AA39E5CA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3AAD8F-5B46-454F-A4E0-7FDAF50F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0A3CFC-86C5-4FA0-852D-2ACD3D6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5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C63FC-5A30-4530-9B86-D207DE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8980C9-1BEF-4247-AF66-ABAAC93E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E6A74-9B91-4B95-8FFF-D288B09E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82FCD-BE41-4C56-8B33-170E3750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51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566E2-A6FD-4CFD-95E0-41C4987C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4117F4-5837-4EB5-B5A8-EBC08C0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5F853B-8B8F-4DA5-AAF7-5FEC753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10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AF023-7D18-43DF-8DA0-87A1935A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6A469E-3C62-4A08-885D-56BD5212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790EEC-D8A4-4410-B06E-0E88AC8C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3E018-F96D-4DDC-8DAF-642434A6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A49DA-2EE5-4BB4-B518-75FC1EE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2F240-A644-4633-BD36-523B3C54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0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B6B9-92F9-47BF-8606-F46F56DE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85278C-47DA-4E95-9D69-F73B71035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FE7B32-97C4-46B4-A65A-E2AC376C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82DE0-0A31-4C89-BA77-07D715CB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381D45-597F-4B25-9CBC-AEFF316E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575276-EA75-4BB7-B1DE-097178A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5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5C411A-C9B9-4C00-8F9D-3E6BCD3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0FE913-2B5F-4288-B86C-1A4C9D8C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3EBFAE-BAD3-4E06-8F2F-386F0E799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95BE7-283F-46B3-AE0B-E6E62A02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FB906-DE13-4E51-A700-396DE28CA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1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úmeros y letras flotando sobre un libro">
            <a:extLst>
              <a:ext uri="{FF2B5EF4-FFF2-40B4-BE49-F238E27FC236}">
                <a16:creationId xmlns:a16="http://schemas.microsoft.com/office/drawing/2014/main" id="{FFD27B15-5FF8-242F-B37A-47BDAD729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719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C6E8-B5D9-4580-9183-4635474A4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82" y="2389958"/>
            <a:ext cx="3768018" cy="906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</a:rPr>
              <a:t>Libro-Juegos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B5983-C61C-48C9-A084-58EA6718E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7346" y="3421804"/>
            <a:ext cx="1889431" cy="1736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pPr algn="l"/>
            <a:endParaRPr lang="es-MX" sz="600" dirty="0">
              <a:solidFill>
                <a:srgbClr val="FFFFFF"/>
              </a:solidFill>
            </a:endParaRP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Nicolas </a:t>
            </a:r>
            <a:r>
              <a:rPr lang="en-US" sz="6400" dirty="0">
                <a:solidFill>
                  <a:srgbClr val="FFFFFF"/>
                </a:solidFill>
              </a:rPr>
              <a:t>López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Diego </a:t>
            </a:r>
            <a:r>
              <a:rPr lang="en-US" sz="6400" dirty="0">
                <a:solidFill>
                  <a:srgbClr val="FFFFFF"/>
                </a:solidFill>
              </a:rPr>
              <a:t>Fernández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Rafael </a:t>
            </a:r>
            <a:r>
              <a:rPr lang="en-US" sz="6400" dirty="0">
                <a:solidFill>
                  <a:srgbClr val="FFFFFF"/>
                </a:solidFill>
              </a:rPr>
              <a:t>González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Víctor Cornejo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Maximiliano Maure</a:t>
            </a:r>
            <a:endParaRPr lang="es-MX" sz="600" dirty="0">
              <a:solidFill>
                <a:srgbClr val="FFFFFF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94A49904-ABED-213C-91F8-E7FB348B4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93" y="2883"/>
            <a:ext cx="1432934" cy="143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FAD02-0863-8571-A6AD-4B040D1D950E}"/>
              </a:ext>
            </a:extLst>
          </p:cNvPr>
          <p:cNvSpPr txBox="1"/>
          <p:nvPr/>
        </p:nvSpPr>
        <p:spPr>
          <a:xfrm>
            <a:off x="596702" y="311944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Ovniscorp:</a:t>
            </a:r>
            <a:r>
              <a:rPr lang="en-US" dirty="0"/>
              <a:t>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80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gno de interrogación en fondo de color verde pastel">
            <a:extLst>
              <a:ext uri="{FF2B5EF4-FFF2-40B4-BE49-F238E27FC236}">
                <a16:creationId xmlns:a16="http://schemas.microsoft.com/office/drawing/2014/main" id="{C8D41602-4339-A663-9E91-90E18F5C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-1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E9D263-2102-4AF2-B580-9CEBA7F9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s-MX" sz="3600">
                <a:solidFill>
                  <a:schemeClr val="tx2"/>
                </a:solidFill>
              </a:rPr>
              <a:t>Problemas Encontrados, </a:t>
            </a:r>
            <a:br>
              <a:rPr lang="es-MX" sz="3600">
                <a:solidFill>
                  <a:schemeClr val="tx2"/>
                </a:solidFill>
              </a:rPr>
            </a:br>
            <a:r>
              <a:rPr lang="es-MX" sz="3600">
                <a:solidFill>
                  <a:schemeClr val="tx2"/>
                </a:solidFill>
              </a:rPr>
              <a:t>y Soluciones Propuestas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4FA2F-FF6F-4731-A9A5-9E07F95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Diagramas de caja de CSS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Estudiar videos de YouTube</a:t>
            </a:r>
          </a:p>
          <a:p>
            <a:r>
              <a:rPr lang="es-MX" sz="1800" dirty="0">
                <a:solidFill>
                  <a:schemeClr val="tx2"/>
                </a:solidFill>
              </a:rPr>
              <a:t>GitKraken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Solicitar asistencia a ayudantes</a:t>
            </a:r>
          </a:p>
          <a:p>
            <a:r>
              <a:rPr lang="es-MX" sz="1800" dirty="0">
                <a:solidFill>
                  <a:schemeClr val="tx2"/>
                </a:solidFill>
              </a:rPr>
              <a:t>Conexión de Botones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Revisar material de navegación entre páginas.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Solicitar asistencia a los ayudantes</a:t>
            </a:r>
          </a:p>
          <a:p>
            <a:pPr marL="457200" lvl="1" indent="0">
              <a:buNone/>
            </a:pPr>
            <a:endParaRPr lang="es-MX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6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A9DEF-4730-4938-9376-545CCB69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73141"/>
            <a:ext cx="5541054" cy="8391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10ED-A956-4ED8-9F23-42DEFF8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895" y="3577928"/>
            <a:ext cx="4431162" cy="4954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programa</a:t>
            </a:r>
          </a:p>
        </p:txBody>
      </p:sp>
      <p:pic>
        <p:nvPicPr>
          <p:cNvPr id="4" name="Graphic 3" descr="Man in glasses wearing turtleneck">
            <a:extLst>
              <a:ext uri="{FF2B5EF4-FFF2-40B4-BE49-F238E27FC236}">
                <a16:creationId xmlns:a16="http://schemas.microsoft.com/office/drawing/2014/main" id="{D4DB39A5-B49E-A732-BB41-B25010EF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C46D4-CAEE-4140-9DD8-38136F2B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MX" sz="4000">
                <a:solidFill>
                  <a:schemeClr val="tx2"/>
                </a:solidFill>
              </a:rPr>
              <a:t>Planificación Semanal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CD95535-7885-40F9-8A6C-1090A9116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611984"/>
              </p:ext>
            </p:extLst>
          </p:nvPr>
        </p:nvGraphicFramePr>
        <p:xfrm>
          <a:off x="627321" y="1645795"/>
          <a:ext cx="10749516" cy="464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205">
                  <a:extLst>
                    <a:ext uri="{9D8B030D-6E8A-4147-A177-3AD203B41FA5}">
                      <a16:colId xmlns:a16="http://schemas.microsoft.com/office/drawing/2014/main" val="4263417107"/>
                    </a:ext>
                  </a:extLst>
                </a:gridCol>
                <a:gridCol w="6284107">
                  <a:extLst>
                    <a:ext uri="{9D8B030D-6E8A-4147-A177-3AD203B41FA5}">
                      <a16:colId xmlns:a16="http://schemas.microsoft.com/office/drawing/2014/main" val="166366914"/>
                    </a:ext>
                  </a:extLst>
                </a:gridCol>
                <a:gridCol w="2012742">
                  <a:extLst>
                    <a:ext uri="{9D8B030D-6E8A-4147-A177-3AD203B41FA5}">
                      <a16:colId xmlns:a16="http://schemas.microsoft.com/office/drawing/2014/main" val="3653684611"/>
                    </a:ext>
                  </a:extLst>
                </a:gridCol>
                <a:gridCol w="528484">
                  <a:extLst>
                    <a:ext uri="{9D8B030D-6E8A-4147-A177-3AD203B41FA5}">
                      <a16:colId xmlns:a16="http://schemas.microsoft.com/office/drawing/2014/main" val="2334762058"/>
                    </a:ext>
                  </a:extLst>
                </a:gridCol>
                <a:gridCol w="528484">
                  <a:extLst>
                    <a:ext uri="{9D8B030D-6E8A-4147-A177-3AD203B41FA5}">
                      <a16:colId xmlns:a16="http://schemas.microsoft.com/office/drawing/2014/main" val="4276600705"/>
                    </a:ext>
                  </a:extLst>
                </a:gridCol>
                <a:gridCol w="478234">
                  <a:extLst>
                    <a:ext uri="{9D8B030D-6E8A-4147-A177-3AD203B41FA5}">
                      <a16:colId xmlns:a16="http://schemas.microsoft.com/office/drawing/2014/main" val="3664477066"/>
                    </a:ext>
                  </a:extLst>
                </a:gridCol>
                <a:gridCol w="454260">
                  <a:extLst>
                    <a:ext uri="{9D8B030D-6E8A-4147-A177-3AD203B41FA5}">
                      <a16:colId xmlns:a16="http://schemas.microsoft.com/office/drawing/2014/main" val="384235324"/>
                    </a:ext>
                  </a:extLst>
                </a:gridCol>
              </a:tblGrid>
              <a:tr h="1220608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effectLst/>
                          <a:latin typeface="+mn-lt"/>
                        </a:rPr>
                        <a:t>Estado Avance (Horas)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u="none" strike="noStrike">
                          <a:effectLst/>
                          <a:latin typeface="+mn-lt"/>
                        </a:rPr>
                        <a:t>Rafael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Nicolás </a:t>
                      </a:r>
                      <a:endParaRPr lang="es-MX" sz="11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Víctor </a:t>
                      </a:r>
                      <a:endParaRPr lang="es-MX" sz="11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Maximiliano</a:t>
                      </a:r>
                    </a:p>
                  </a:txBody>
                  <a:tcPr marL="6569" marR="6569" marT="6569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39949"/>
                  </a:ext>
                </a:extLst>
              </a:tr>
              <a:tr h="67363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effectLst/>
                          <a:latin typeface="+mn-lt"/>
                        </a:rPr>
                        <a:t>Avance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Revisión de material Vue.js, Firebase, JavaScript y CSS.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Completo(8.5h)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06019"/>
                  </a:ext>
                </a:extLst>
              </a:tr>
              <a:tr h="4590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effectLst/>
                          <a:latin typeface="+mn-lt"/>
                        </a:rPr>
                        <a:t>Requisitos Atrasados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Verificar Usuario</a:t>
                      </a: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En proceso (19.5h)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10802"/>
                  </a:ext>
                </a:extLst>
              </a:tr>
              <a:tr h="4590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Índice</a:t>
                      </a: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En proceso(8h)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75943"/>
                  </a:ext>
                </a:extLst>
              </a:tr>
              <a:tr h="4590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Login</a:t>
                      </a: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En proceso (3h)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52701"/>
                  </a:ext>
                </a:extLst>
              </a:tr>
              <a:tr h="4590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Singup</a:t>
                      </a: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En proceso (0h)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0h</a:t>
                      </a: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3814"/>
                  </a:ext>
                </a:extLst>
              </a:tr>
              <a:tr h="459027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principal autor</a:t>
                      </a: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Pendiente</a:t>
                      </a: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61763"/>
                  </a:ext>
                </a:extLst>
              </a:tr>
              <a:tr h="459027">
                <a:tc vMerge="1"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19" marR="6619" marT="6619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principal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lectior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107" marR="121107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  <a:latin typeface="+mn-lt"/>
                        </a:rPr>
                        <a:t>Pendiente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569" marR="6569" marT="65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98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0" y="94340"/>
            <a:ext cx="3232765" cy="539750"/>
          </a:xfrm>
        </p:spPr>
        <p:txBody>
          <a:bodyPr anchor="t">
            <a:normAutofit fontScale="90000"/>
          </a:bodyPr>
          <a:lstStyle/>
          <a:p>
            <a:r>
              <a:rPr lang="es-MX" sz="3600"/>
              <a:t>Avance Semanal</a:t>
            </a: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49" y="569440"/>
            <a:ext cx="6254151" cy="6194220"/>
          </a:xfrm>
        </p:spPr>
        <p:txBody>
          <a:bodyPr anchor="t">
            <a:normAutofit fontScale="32500" lnSpcReduction="20000"/>
          </a:bodyPr>
          <a:lstStyle/>
          <a:p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Tareas Comunes: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Página Índice</a:t>
            </a:r>
            <a:endParaRPr lang="en-US" sz="72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Revisión de material Vue.js, Firebase, JavaScript y CSS</a:t>
            </a:r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.</a:t>
            </a:r>
            <a:endParaRPr lang="es-MX" sz="7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Nicolas </a:t>
            </a:r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López</a:t>
            </a:r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: Tareas Comunes</a:t>
            </a:r>
            <a:endParaRPr lang="es-CL" sz="7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Maximiliano Maure:</a:t>
            </a:r>
          </a:p>
          <a:p>
            <a:pPr lvl="1"/>
            <a:r>
              <a:rPr lang="es-CL" sz="6800" dirty="0">
                <a:solidFill>
                  <a:schemeClr val="tx1">
                    <a:alpha val="60000"/>
                  </a:schemeClr>
                </a:solidFill>
              </a:rPr>
              <a:t>Login</a:t>
            </a:r>
          </a:p>
          <a:p>
            <a:pPr lvl="1"/>
            <a:r>
              <a:rPr lang="en-US" sz="6800" dirty="0" err="1">
                <a:solidFill>
                  <a:schemeClr val="tx1">
                    <a:alpha val="60000"/>
                  </a:schemeClr>
                </a:solidFill>
              </a:rPr>
              <a:t>Página</a:t>
            </a:r>
            <a:r>
              <a:rPr lang="en-US" sz="6800" dirty="0">
                <a:solidFill>
                  <a:schemeClr val="tx1">
                    <a:alpha val="60000"/>
                  </a:schemeClr>
                </a:solidFill>
              </a:rPr>
              <a:t> Principal</a:t>
            </a:r>
            <a:endParaRPr lang="es-CL" sz="68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Víctor Cornejo</a:t>
            </a:r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:Tareas Comunes</a:t>
            </a:r>
            <a:endParaRPr lang="es-CL" sz="7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Rafael </a:t>
            </a:r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Gonzalez</a:t>
            </a:r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: </a:t>
            </a:r>
          </a:p>
          <a:p>
            <a:pPr lvl="1"/>
            <a:r>
              <a:rPr lang="es-MX" sz="6800">
                <a:solidFill>
                  <a:schemeClr val="tx1">
                    <a:alpha val="60000"/>
                  </a:schemeClr>
                </a:solidFill>
              </a:rPr>
              <a:t>Login</a:t>
            </a:r>
            <a:endParaRPr lang="en-US" sz="68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Diego Fernández</a:t>
            </a:r>
            <a:r>
              <a:rPr lang="es-MX" sz="7200" dirty="0">
                <a:solidFill>
                  <a:schemeClr val="tx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Gestión Github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Gestión Trello, GitHub Proyect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Creación Firebase de Proyecto</a:t>
            </a:r>
          </a:p>
          <a:p>
            <a:pPr lvl="1"/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Mockup Figma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Arquitectura Física</a:t>
            </a:r>
            <a:r>
              <a:rPr lang="en-US" sz="72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Administración de reuniones</a:t>
            </a:r>
          </a:p>
          <a:p>
            <a:pPr lvl="1"/>
            <a:r>
              <a:rPr lang="es-CL" sz="7200" dirty="0">
                <a:solidFill>
                  <a:schemeClr val="tx1">
                    <a:alpha val="60000"/>
                  </a:schemeClr>
                </a:solidFill>
              </a:rPr>
              <a:t>Seguimiento de avances</a:t>
            </a:r>
          </a:p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6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51399E-1693-41C9-AFE8-01D42E96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391762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8E56E-B5F8-720B-027A-62ED8CE7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s-CL" sz="3600">
                <a:solidFill>
                  <a:schemeClr val="tx2"/>
                </a:solidFill>
              </a:rPr>
              <a:t>Arquitectura Física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diagram of a cloud server&#10;&#10;Description automatically generated">
            <a:extLst>
              <a:ext uri="{FF2B5EF4-FFF2-40B4-BE49-F238E27FC236}">
                <a16:creationId xmlns:a16="http://schemas.microsoft.com/office/drawing/2014/main" id="{5BA3CF65-DE4B-0BC8-FC35-244511F5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29" y="2320535"/>
            <a:ext cx="8992472" cy="281014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FD9A8C54-01D3-4E81-9F7A-1A03A8D3F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213" y="2883"/>
            <a:ext cx="1154113" cy="11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9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E7878C-1BC4-A812-87FA-2F6AF987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Mockup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7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9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T1mockup">
            <a:hlinkClick r:id="" action="ppaction://media"/>
            <a:extLst>
              <a:ext uri="{FF2B5EF4-FFF2-40B4-BE49-F238E27FC236}">
                <a16:creationId xmlns:a16="http://schemas.microsoft.com/office/drawing/2014/main" id="{7D22D287-FBBB-C861-12D6-90B9F1ACA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0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198FDABE-E3ED-9C8D-7CA5-D53C7897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r="-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887F17-56F5-422A-9490-59BCF4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s-MX" sz="3400" dirty="0"/>
              <a:t>Planificación de Avance Semanal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463E6-6D09-428D-859B-8FA85DE2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lvl="1"/>
            <a:r>
              <a:rPr lang="es-CL" sz="2000" dirty="0">
                <a:solidFill>
                  <a:srgbClr val="FF0000"/>
                </a:solidFill>
              </a:rPr>
              <a:t>Página Índice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s-CL" sz="2000" dirty="0">
                <a:solidFill>
                  <a:schemeClr val="accent6">
                    <a:lumMod val="75000"/>
                  </a:schemeClr>
                </a:solidFill>
              </a:rPr>
              <a:t>Revisión de material Vue.js, Firebase JavaScript y CSS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s-MX" sz="2000" dirty="0">
                <a:solidFill>
                  <a:srgbClr val="FF0000"/>
                </a:solidFill>
              </a:rPr>
              <a:t>Login</a:t>
            </a:r>
          </a:p>
          <a:p>
            <a:pPr lvl="1"/>
            <a:r>
              <a:rPr lang="es-CL" sz="2000" dirty="0">
                <a:solidFill>
                  <a:srgbClr val="FF0000"/>
                </a:solidFill>
              </a:rPr>
              <a:t>Página principal autor</a:t>
            </a:r>
          </a:p>
          <a:p>
            <a:pPr lvl="1"/>
            <a:r>
              <a:rPr lang="es-MX" sz="2000" dirty="0">
                <a:solidFill>
                  <a:srgbClr val="FF0000"/>
                </a:solidFill>
              </a:rPr>
              <a:t>Singup </a:t>
            </a:r>
          </a:p>
          <a:p>
            <a:pPr lvl="1"/>
            <a:r>
              <a:rPr lang="es-CL" sz="2000" dirty="0">
                <a:solidFill>
                  <a:srgbClr val="FF0000"/>
                </a:solidFill>
              </a:rPr>
              <a:t>Página Principal Lector</a:t>
            </a:r>
            <a:endParaRPr lang="es-MX" sz="2000" dirty="0">
              <a:solidFill>
                <a:srgbClr val="FF0000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2137FF2E-0C53-60B9-B19E-4EF00111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20" y="-144638"/>
            <a:ext cx="1268963" cy="12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39397-6A6C-4F5C-BFBA-4B56124E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18550"/>
            <a:ext cx="5541054" cy="918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Revisión del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4B6E-5045-447B-A19A-13CC96F9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854" y="3467614"/>
            <a:ext cx="4431162" cy="702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</a:t>
            </a:r>
            <a:r>
              <a:rPr lang="es-CL" sz="2400" dirty="0"/>
              <a:t>G</a:t>
            </a: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itKraken</a:t>
            </a:r>
          </a:p>
        </p:txBody>
      </p:sp>
      <p:pic>
        <p:nvPicPr>
          <p:cNvPr id="23" name="Graphic 22" descr="Man in glasses wearing turtleneck">
            <a:extLst>
              <a:ext uri="{FF2B5EF4-FFF2-40B4-BE49-F238E27FC236}">
                <a16:creationId xmlns:a16="http://schemas.microsoft.com/office/drawing/2014/main" id="{FDD2BAF6-41ED-21B2-DD2B-9F14A147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927896-6133-4611-b563-610f42e379d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1AFD786B3B94C90368845994684B9" ma:contentTypeVersion="9" ma:contentTypeDescription="Create a new document." ma:contentTypeScope="" ma:versionID="212b1f24a4466110ac68a2278c3ce76a">
  <xsd:schema xmlns:xsd="http://www.w3.org/2001/XMLSchema" xmlns:xs="http://www.w3.org/2001/XMLSchema" xmlns:p="http://schemas.microsoft.com/office/2006/metadata/properties" xmlns:ns3="95927896-6133-4611-b563-610f42e379db" xmlns:ns4="7eb77f4f-708d-43f4-b928-fd0ad3c5f0e4" targetNamespace="http://schemas.microsoft.com/office/2006/metadata/properties" ma:root="true" ma:fieldsID="cb4e33b9c7e760a568d103fed43034bc" ns3:_="" ns4:_="">
    <xsd:import namespace="95927896-6133-4611-b563-610f42e379db"/>
    <xsd:import namespace="7eb77f4f-708d-43f4-b928-fd0ad3c5f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7896-6133-4611-b563-610f42e379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77f4f-708d-43f4-b928-fd0ad3c5f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52C9AD-81F7-4B17-9631-9BB566AA8C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8E4658-1491-41B5-A890-F4412AD94DA3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95927896-6133-4611-b563-610f42e379db"/>
    <ds:schemaRef ds:uri="http://schemas.microsoft.com/office/infopath/2007/PartnerControls"/>
    <ds:schemaRef ds:uri="7eb77f4f-708d-43f4-b928-fd0ad3c5f0e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BD1509-6EA5-4427-BBDB-2A18145998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27896-6133-4611-b563-610f42e379db"/>
    <ds:schemaRef ds:uri="7eb77f4f-708d-43f4-b928-fd0ad3c5f0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237</Words>
  <Application>Microsoft Office PowerPoint</Application>
  <PresentationFormat>Widescreen</PresentationFormat>
  <Paragraphs>86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Libro-Juegos</vt:lpstr>
      <vt:lpstr>Planificación Semanal</vt:lpstr>
      <vt:lpstr>Avance Semanal</vt:lpstr>
      <vt:lpstr>Modelos</vt:lpstr>
      <vt:lpstr>Arquitectura Física </vt:lpstr>
      <vt:lpstr>Mockup</vt:lpstr>
      <vt:lpstr>PowerPoint Presentation</vt:lpstr>
      <vt:lpstr>Planificación de Avance Semanal</vt:lpstr>
      <vt:lpstr>Revisión del Git</vt:lpstr>
      <vt:lpstr>Problemas Encontrados,  y Soluciones Propuestas</vt:lpstr>
      <vt:lpstr>Prototipo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Daniel Moreno</dc:creator>
  <cp:lastModifiedBy>diego davidabraham fernandez velasquez</cp:lastModifiedBy>
  <cp:revision>5</cp:revision>
  <dcterms:created xsi:type="dcterms:W3CDTF">2019-04-05T22:09:08Z</dcterms:created>
  <dcterms:modified xsi:type="dcterms:W3CDTF">2023-10-19T00:23:22Z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0x010100B271AFD786B3B94C90368845994684B9</vt:lpwstr>
  </property>
</Properties>
</file>